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changesInfos/changesInfo1.xml" ContentType="application/vnd.ms-powerpoint.changesinfo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openxmlformats.org/officeDocument/2006/relationships/customXml" Target="../customXml/item4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ily, Wade H" userId="07fed1f3-f559-4fde-9dd3-33769c5d6869" providerId="ADAL" clId="{EFE4338C-A475-4EE7-9E66-8CD60FC239C9}"/>
    <pc:docChg chg="modSld">
      <pc:chgData name="Baily, Wade H" userId="07fed1f3-f559-4fde-9dd3-33769c5d6869" providerId="ADAL" clId="{EFE4338C-A475-4EE7-9E66-8CD60FC239C9}" dt="2025-05-07T17:33:29.468" v="50" actId="1076"/>
      <pc:docMkLst>
        <pc:docMk/>
      </pc:docMkLst>
      <pc:sldChg chg="addSp modSp mod">
        <pc:chgData name="Baily, Wade H" userId="07fed1f3-f559-4fde-9dd3-33769c5d6869" providerId="ADAL" clId="{EFE4338C-A475-4EE7-9E66-8CD60FC239C9}" dt="2025-05-07T17:33:29.468" v="50" actId="1076"/>
        <pc:sldMkLst>
          <pc:docMk/>
          <pc:sldMk cId="1178318833" sldId="256"/>
        </pc:sldMkLst>
        <pc:spChg chg="add mod">
          <ac:chgData name="Baily, Wade H" userId="07fed1f3-f559-4fde-9dd3-33769c5d6869" providerId="ADAL" clId="{EFE4338C-A475-4EE7-9E66-8CD60FC239C9}" dt="2025-05-07T17:33:29.468" v="50" actId="1076"/>
          <ac:spMkLst>
            <pc:docMk/>
            <pc:sldMk cId="1178318833" sldId="256"/>
            <ac:spMk id="3" creationId="{21A70696-DB5D-05DA-3A6A-6D0B9109235C}"/>
          </ac:spMkLst>
        </pc:spChg>
        <pc:spChg chg="mod">
          <ac:chgData name="Baily, Wade H" userId="07fed1f3-f559-4fde-9dd3-33769c5d6869" providerId="ADAL" clId="{EFE4338C-A475-4EE7-9E66-8CD60FC239C9}" dt="2025-05-07T17:30:26.069" v="1" actId="1076"/>
          <ac:spMkLst>
            <pc:docMk/>
            <pc:sldMk cId="1178318833" sldId="256"/>
            <ac:spMk id="19" creationId="{1F1D400E-EE60-A413-D819-0611D36BF2B1}"/>
          </ac:spMkLst>
        </pc:spChg>
        <pc:picChg chg="add mod">
          <ac:chgData name="Baily, Wade H" userId="07fed1f3-f559-4fde-9dd3-33769c5d6869" providerId="ADAL" clId="{EFE4338C-A475-4EE7-9E66-8CD60FC239C9}" dt="2025-05-07T17:32:57.548" v="38" actId="1076"/>
          <ac:picMkLst>
            <pc:docMk/>
            <pc:sldMk cId="1178318833" sldId="256"/>
            <ac:picMk id="5" creationId="{E4F2E213-B7A8-6D1F-A24B-551B9D211D29}"/>
          </ac:picMkLst>
        </pc:picChg>
        <pc:picChg chg="mod">
          <ac:chgData name="Baily, Wade H" userId="07fed1f3-f559-4fde-9dd3-33769c5d6869" providerId="ADAL" clId="{EFE4338C-A475-4EE7-9E66-8CD60FC239C9}" dt="2025-05-07T17:30:23.719" v="0" actId="1076"/>
          <ac:picMkLst>
            <pc:docMk/>
            <pc:sldMk cId="1178318833" sldId="256"/>
            <ac:picMk id="8" creationId="{C9EC9210-BF51-D2B6-4276-E372B43869D7}"/>
          </ac:picMkLst>
        </pc:picChg>
        <pc:picChg chg="mod">
          <ac:chgData name="Baily, Wade H" userId="07fed1f3-f559-4fde-9dd3-33769c5d6869" providerId="ADAL" clId="{EFE4338C-A475-4EE7-9E66-8CD60FC239C9}" dt="2025-05-07T17:32:56.576" v="37" actId="1076"/>
          <ac:picMkLst>
            <pc:docMk/>
            <pc:sldMk cId="1178318833" sldId="256"/>
            <ac:picMk id="13" creationId="{ECF3146A-2431-F66A-D7C8-CF660559C94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89066-DBDD-3C5E-89FA-0CC3FEEE63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AAC1FA-ADF8-A04E-E063-55A73029A2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64E232-4B7B-8A0F-8922-F171898B7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BEE81-7ACE-4FFB-BD36-9314151D349B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20E301-E5E8-2181-7512-695152913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6226E7-7096-43EE-6886-A854E7BCE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FF482-1450-43A2-9242-7571DC744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592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A932F-4472-CAF4-6633-B0B1F4044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3A28C3-63DC-341F-502B-95B4555B11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3F4271-734A-6C8F-D4D3-A88E8301B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BEE81-7ACE-4FFB-BD36-9314151D349B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AEBDDE-2E74-5973-C53E-9FDA58A50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4FF06F-4FBB-B424-D4B6-E6AA56EEF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FF482-1450-43A2-9242-7571DC744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70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5ED909-0C59-E6FD-4119-167B68CD16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1E93E6-10D6-8AA1-D3CE-5AC6B297E4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C63AC7-94D2-DCAC-02F5-21F07A7F9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BEE81-7ACE-4FFB-BD36-9314151D349B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25EAC5-B863-D121-AE08-18281EC5D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33852D-A1AD-4A8A-37CC-AC1F3C7C6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FF482-1450-43A2-9242-7571DC744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251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F8C85-AB5F-B358-8C93-C7A06C426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0C4B97-58F6-1D63-7091-9CAB565FFC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7760AD-3D12-1797-EE24-795BEA17F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BEE81-7ACE-4FFB-BD36-9314151D349B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9550AD-4A5C-D2FC-CE1C-A22F4A647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0BE1F3-013F-6D7A-5F39-B03B58A81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FF482-1450-43A2-9242-7571DC744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058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6EFC7-AE8B-6E22-C63A-79CFD92FC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805C66-C2E1-6BF3-E5C4-09EA552D78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C89475-8FAD-B4BA-9510-F2FE49EAD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BEE81-7ACE-4FFB-BD36-9314151D349B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012E2-EBE0-8961-07FE-CA21416C7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380E19-19CD-470A-074E-EEB237063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FF482-1450-43A2-9242-7571DC744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759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1B04C-388C-271F-ABB7-2316EB4EE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8FFCBD-5B22-0498-909A-706E5DE8E6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ACEAFF-55B0-38FE-E784-EAD34BD184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236801-A929-733B-3511-A8112C844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BEE81-7ACE-4FFB-BD36-9314151D349B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98E978-611B-9D7D-6666-B4412E3BA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0F73AA-5B3D-5EF6-2520-6B7D8C8E0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FF482-1450-43A2-9242-7571DC744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611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BEB8E-F99F-A3DD-2BD6-5E2F3D638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A473C1-9AE0-F3D2-C9BE-95E9087770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E061FB-8D3F-174D-481E-D0EA7BCF2B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4D7A67-3B76-DCA2-6C1D-153B2F3FD9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861684-6769-1C07-31D5-C7C27D97BD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308565-DFDB-5E14-CE3F-AF157645C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BEE81-7ACE-4FFB-BD36-9314151D349B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66BABE-A940-9780-CB43-31F5623C7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977E25-3420-90B5-4E53-A20B06121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FF482-1450-43A2-9242-7571DC744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603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B312C7-12EB-4A65-52FF-3E7230D62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18278A-CA94-605F-4698-9A53EAB4E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BEE81-7ACE-4FFB-BD36-9314151D349B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530C6E-399F-BE21-9B83-91BA7273F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FE5B50-EA7C-6794-B5C1-7FCA3E67C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FF482-1450-43A2-9242-7571DC744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543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33EF59-FA64-F8C7-FD83-B595BD2F2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BEE81-7ACE-4FFB-BD36-9314151D349B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11DF52-4363-F7EA-C331-EFBF7DF1F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16EF4F-096A-7D9A-8FD1-37A298A87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FF482-1450-43A2-9242-7571DC744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821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DFDB6-328D-3784-EBCA-BE8F7006B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4EB978-9DF8-02FF-BC89-96BCC4F149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49B408-8BAA-12D4-19FD-2F25BEE9A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93480D-0892-18A9-759D-706131C40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BEE81-7ACE-4FFB-BD36-9314151D349B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94CF68-7987-6A7C-DEDB-B8CC80F97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D1923F-0C7C-F79C-B6CE-E247906BF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FF482-1450-43A2-9242-7571DC744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293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60697-59BF-6899-4CB1-64F4E987E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DB4DE9-8EB5-DF41-AB0D-248DD7A8F2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88612C-57C4-4C02-65CA-6781E922F8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457E4C-E41A-D164-0DFE-234AAEFE3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BEE81-7ACE-4FFB-BD36-9314151D349B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5CD57A-7FC2-7A6A-C7CF-963525150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8C41F7-AB18-CC64-7953-990C071DA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FF482-1450-43A2-9242-7571DC744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863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7441D0-9CC3-6604-62CB-81C9239FF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B11C1A-4DB1-8369-0349-E45D5FFCFD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CB00F6-5ACE-F187-F402-6ADA3F4F23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BBEE81-7ACE-4FFB-BD36-9314151D349B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542C4F-C1B9-7B68-4AF2-B8F52CD562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26E36B-AE73-D417-E771-6ADA30AA62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FFF482-1450-43A2-9242-7571DC744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135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n2zbU_4JG2w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9EC9210-BF51-D2B6-4276-E372B43869D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61097" y="228728"/>
            <a:ext cx="2886478" cy="2686425"/>
          </a:xfrm>
          <a:prstGeom prst="rect">
            <a:avLst/>
          </a:prstGeom>
        </p:spPr>
      </p:pic>
      <p:sp>
        <p:nvSpPr>
          <p:cNvPr id="11" name="Rectangle 3">
            <a:extLst>
              <a:ext uri="{FF2B5EF4-FFF2-40B4-BE49-F238E27FC236}">
                <a16:creationId xmlns:a16="http://schemas.microsoft.com/office/drawing/2014/main" id="{FC7C0A42-F618-FA1A-6094-5DDF1D3560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7222" y="1166842"/>
            <a:ext cx="7927848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Real-Time Heat Risk Assessment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Uses local weather data and user inputs to calculate heat stress risk. </a:t>
            </a:r>
            <a:r>
              <a:rPr lang="en-US" altLang="en-US" dirty="0">
                <a:latin typeface="Arial" panose="020B0604020202020204" pitchFamily="34" charset="0"/>
              </a:rPr>
              <a:t>Outdoors and Indoors!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Wet-Bulb Globe Temperature (WBGT) Index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Provides a gold-standard evaluation of heat stress.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Customizable Inputs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Users can select workload intensity, clothing type, cloud coverage, and more.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Heat Alerts &amp; Health Recommendations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Offers guidance on rest breaks, hydration, and risk levels.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Multilingual Support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Available in English, Spanish, French, and Portuguese.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Free &amp; Easy to Use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Accessible on both iOS and Android platforms.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CF3146A-2431-F66A-D7C8-CF660559C9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671" y="4151710"/>
            <a:ext cx="2181729" cy="2130090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F1D400E-EE60-A413-D819-0611D36BF2B1}"/>
              </a:ext>
            </a:extLst>
          </p:cNvPr>
          <p:cNvSpPr txBox="1"/>
          <p:nvPr/>
        </p:nvSpPr>
        <p:spPr>
          <a:xfrm>
            <a:off x="181723" y="3025600"/>
            <a:ext cx="353067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/>
              <a:t>American Industrial Hygiene Association (AIHA)</a:t>
            </a:r>
          </a:p>
          <a:p>
            <a:pPr algn="ctr"/>
            <a:r>
              <a:rPr lang="en-US" sz="2000" b="1" dirty="0"/>
              <a:t>Heat Stress Mobile App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1A70696-DB5D-05DA-3A6A-6D0B9109235C}"/>
              </a:ext>
            </a:extLst>
          </p:cNvPr>
          <p:cNvSpPr txBox="1"/>
          <p:nvPr/>
        </p:nvSpPr>
        <p:spPr>
          <a:xfrm>
            <a:off x="266365" y="6207581"/>
            <a:ext cx="33613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/>
              <a:t>App Store Downloa</a:t>
            </a:r>
            <a:r>
              <a:rPr lang="en-US" b="1" dirty="0"/>
              <a:t>d QR Code 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F2E213-B7A8-6D1F-A24B-551B9D211D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93713" y="5325470"/>
            <a:ext cx="1258685" cy="886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318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nline Media 3" title="The Heat Stress App Walkthrough Process">
            <a:hlinkClick r:id="" action="ppaction://media"/>
            <a:extLst>
              <a:ext uri="{FF2B5EF4-FFF2-40B4-BE49-F238E27FC236}">
                <a16:creationId xmlns:a16="http://schemas.microsoft.com/office/drawing/2014/main" id="{61DDEBF4-CD34-474E-C34A-0FA8BD31BB88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70706" y="307201"/>
            <a:ext cx="11050588" cy="6243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718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URL xmlns="http://schemas.microsoft.com/sharepoint/v3">
      <Url xsi:nil="true"/>
      <Description xsi:nil="true"/>
    </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BCC008E3F34B4392D53CCB2945E2F0" ma:contentTypeVersion="9" ma:contentTypeDescription="Create a new document." ma:contentTypeScope="" ma:versionID="ab9d57b6d7a1ebd5b4a8cf831d687359">
  <xsd:schema xmlns:xsd="http://www.w3.org/2001/XMLSchema" xmlns:xs="http://www.w3.org/2001/XMLSchema" xmlns:p="http://schemas.microsoft.com/office/2006/metadata/properties" xmlns:ns1="http://schemas.microsoft.com/sharepoint/v3" xmlns:ns2="16f00c2e-ac5c-418b-9f13-a0771dbd417d" targetNamespace="http://schemas.microsoft.com/office/2006/metadata/properties" ma:root="true" ma:fieldsID="04987c49229fa308293212ad068107d8" ns1:_="" ns2:_="">
    <xsd:import namespace="http://schemas.microsoft.com/sharepoint/v3"/>
    <xsd:import namespace="16f00c2e-ac5c-418b-9f13-a0771dbd417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UR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URL" ma:index="11" nillable="true" ma:displayName="URL" ma:internalName="URL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f00c2e-ac5c-418b-9f13-a0771dbd417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/>
</file>

<file path=customXml/itemProps1.xml><?xml version="1.0" encoding="utf-8"?>
<ds:datastoreItem xmlns:ds="http://schemas.openxmlformats.org/officeDocument/2006/customXml" ds:itemID="{7C5806BF-650E-4B93-91C0-2A9394197791}">
  <ds:schemaRefs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f538ba63-f06c-483c-82d0-5a231b81d35b"/>
    <ds:schemaRef ds:uri="ce1d8355-edb2-4890-b186-83932a5a78f6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FABF5DD-5D0B-4DFC-BAD9-E5D479FAE14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02988B9-291C-4F69-AC1F-AD38435492DF}"/>
</file>

<file path=customXml/itemProps4.xml><?xml version="1.0" encoding="utf-8"?>
<ds:datastoreItem xmlns:ds="http://schemas.openxmlformats.org/officeDocument/2006/customXml" ds:itemID="{426FE825-DEA5-49A7-9FD3-B1CA5E8A6544}"/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118</Words>
  <Application>Microsoft Office PowerPoint</Application>
  <PresentationFormat>Widescreen</PresentationFormat>
  <Paragraphs>14</Paragraphs>
  <Slides>2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Baily, Wade H</dc:creator>
  <cp:lastModifiedBy>Baily, Wade H</cp:lastModifiedBy>
  <cp:revision>2</cp:revision>
  <dcterms:created xsi:type="dcterms:W3CDTF">2025-05-07T16:48:10Z</dcterms:created>
  <dcterms:modified xsi:type="dcterms:W3CDTF">2025-05-07T17:33:29Z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0x010100F9BCC008E3F34B4392D53CCB2945E2F0</vt:lpwstr>
  </property>
  <property fmtid="{D5CDD505-2E9C-101B-9397-08002B2CF9AE}" pid="3" name="MediaServiceImageTags">
    <vt:lpwstr/>
  </property>
  <property fmtid="{D5CDD505-2E9C-101B-9397-08002B2CF9AE}" pid="4" name="Order">
    <vt:r8>13500</vt:r8>
  </property>
</Properties>
</file>